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7"/>
  </p:notesMasterIdLst>
  <p:sldIdLst>
    <p:sldId id="256" r:id="rId2"/>
    <p:sldId id="368" r:id="rId3"/>
    <p:sldId id="291" r:id="rId4"/>
    <p:sldId id="292" r:id="rId5"/>
    <p:sldId id="392" r:id="rId6"/>
    <p:sldId id="369" r:id="rId7"/>
    <p:sldId id="370" r:id="rId8"/>
    <p:sldId id="371" r:id="rId9"/>
    <p:sldId id="373" r:id="rId10"/>
    <p:sldId id="386" r:id="rId11"/>
    <p:sldId id="387" r:id="rId12"/>
    <p:sldId id="389" r:id="rId13"/>
    <p:sldId id="393" r:id="rId14"/>
    <p:sldId id="388" r:id="rId15"/>
    <p:sldId id="394" r:id="rId16"/>
    <p:sldId id="395" r:id="rId17"/>
    <p:sldId id="385" r:id="rId18"/>
    <p:sldId id="362" r:id="rId19"/>
    <p:sldId id="363" r:id="rId20"/>
    <p:sldId id="382" r:id="rId21"/>
    <p:sldId id="380" r:id="rId22"/>
    <p:sldId id="381" r:id="rId23"/>
    <p:sldId id="390" r:id="rId24"/>
    <p:sldId id="383" r:id="rId25"/>
    <p:sldId id="391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70" autoAdjust="0"/>
    <p:restoredTop sz="94610"/>
  </p:normalViewPr>
  <p:slideViewPr>
    <p:cSldViewPr>
      <p:cViewPr>
        <p:scale>
          <a:sx n="130" d="100"/>
          <a:sy n="130" d="100"/>
        </p:scale>
        <p:origin x="664" y="5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932816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038472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jpe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6.wdp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microsoft.com/office/2007/relationships/hdphoto" Target="../media/hdphoto17.wdp"/><Relationship Id="rId4" Type="http://schemas.microsoft.com/office/2007/relationships/hdphoto" Target="../media/hdphoto14.wdp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de monitoreo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vigilancia en hogares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cámara, sensores de movimiento y alarma</a:t>
            </a:r>
          </a:p>
        </p:txBody>
      </p:sp>
      <p:pic>
        <p:nvPicPr>
          <p:cNvPr id="1026" name="Picture 2" descr="The fallacy behind private surveillance cameras in San Francisco -  CalMatters">
            <a:extLst>
              <a:ext uri="{FF2B5EF4-FFF2-40B4-BE49-F238E27FC236}">
                <a16:creationId xmlns:a16="http://schemas.microsoft.com/office/drawing/2014/main" id="{823A1A28-5092-2BA7-1D77-DEC4D7DC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788" y="2926551"/>
            <a:ext cx="2265723" cy="1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MDS UPDRS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FD87381-293A-6124-D17E-996DAA1B6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21" y="771550"/>
            <a:ext cx="3631158" cy="391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68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14C1-FDDD-4E6D-8344-A0EFDCDB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Grupos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36248-D5D9-22A4-27FD-5D4859679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312" y="1384301"/>
            <a:ext cx="2236872" cy="3017520"/>
          </a:xfrm>
        </p:spPr>
        <p:txBody>
          <a:bodyPr/>
          <a:lstStyle/>
          <a:p>
            <a:r>
              <a:rPr lang="en-CO" dirty="0"/>
              <a:t>Caja negra </a:t>
            </a:r>
          </a:p>
          <a:p>
            <a:r>
              <a:rPr lang="en-CO" dirty="0"/>
              <a:t>Kevin Nieto</a:t>
            </a:r>
          </a:p>
          <a:p>
            <a:r>
              <a:rPr lang="en-CO" dirty="0"/>
              <a:t>Ricardo Urbina</a:t>
            </a:r>
          </a:p>
          <a:p>
            <a:r>
              <a:rPr lang="en-CO" dirty="0"/>
              <a:t>Dylan Bermudez</a:t>
            </a:r>
          </a:p>
          <a:p>
            <a:r>
              <a:rPr lang="en-CO" dirty="0"/>
              <a:t>Santiago Escobar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D72D29-A838-D656-4B4C-4760972340A4}"/>
              </a:ext>
            </a:extLst>
          </p:cNvPr>
          <p:cNvSpPr txBox="1">
            <a:spLocks/>
          </p:cNvSpPr>
          <p:nvPr/>
        </p:nvSpPr>
        <p:spPr>
          <a:xfrm>
            <a:off x="2627784" y="1384301"/>
            <a:ext cx="2236872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olidFill>
                  <a:srgbClr val="FF0000"/>
                </a:solidFill>
              </a:rPr>
              <a:t>La crew</a:t>
            </a:r>
          </a:p>
          <a:p>
            <a:r>
              <a:rPr lang="en-CO" dirty="0"/>
              <a:t>Santiago Valencia</a:t>
            </a:r>
          </a:p>
          <a:p>
            <a:r>
              <a:rPr lang="en-CO" dirty="0"/>
              <a:t>Juan Manuel Diaz</a:t>
            </a:r>
          </a:p>
          <a:p>
            <a:r>
              <a:rPr lang="en-CO" dirty="0"/>
              <a:t>Esteban Gaviria</a:t>
            </a:r>
          </a:p>
          <a:p>
            <a:r>
              <a:rPr lang="en-CO" dirty="0"/>
              <a:t>Juan Jose de la Pava</a:t>
            </a:r>
          </a:p>
          <a:p>
            <a:r>
              <a:rPr lang="en-CO" dirty="0"/>
              <a:t>Andres Bueno</a:t>
            </a:r>
          </a:p>
          <a:p>
            <a:endParaRPr lang="en-CO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6B2838-6E56-3999-6167-6BAC00DBE44A}"/>
              </a:ext>
            </a:extLst>
          </p:cNvPr>
          <p:cNvSpPr txBox="1">
            <a:spLocks/>
          </p:cNvSpPr>
          <p:nvPr/>
        </p:nvSpPr>
        <p:spPr>
          <a:xfrm>
            <a:off x="4572000" y="1384301"/>
            <a:ext cx="2236872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La sensación del bloque</a:t>
            </a:r>
          </a:p>
          <a:p>
            <a:r>
              <a:rPr lang="en-CO" dirty="0"/>
              <a:t>Katerine Valens</a:t>
            </a:r>
          </a:p>
          <a:p>
            <a:r>
              <a:rPr lang="en-CO" dirty="0"/>
              <a:t>Daniel Castro</a:t>
            </a:r>
          </a:p>
          <a:p>
            <a:r>
              <a:rPr lang="en-CO" dirty="0"/>
              <a:t>Laura Revelo</a:t>
            </a:r>
          </a:p>
          <a:p>
            <a:r>
              <a:rPr lang="en-CO" dirty="0"/>
              <a:t>Juan Felipe Alarcon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0EB3590-630B-ABDB-686E-51EB33343FB1}"/>
              </a:ext>
            </a:extLst>
          </p:cNvPr>
          <p:cNvSpPr txBox="1">
            <a:spLocks/>
          </p:cNvSpPr>
          <p:nvPr/>
        </p:nvSpPr>
        <p:spPr>
          <a:xfrm>
            <a:off x="6544816" y="1384301"/>
            <a:ext cx="2236872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olidFill>
                  <a:srgbClr val="FF0000"/>
                </a:solidFill>
              </a:rPr>
              <a:t>RJ45</a:t>
            </a:r>
          </a:p>
          <a:p>
            <a:r>
              <a:rPr lang="en-CO" dirty="0"/>
              <a:t>David Dulce</a:t>
            </a:r>
          </a:p>
          <a:p>
            <a:r>
              <a:rPr lang="en-CO" dirty="0"/>
              <a:t>Daniel Mejia</a:t>
            </a:r>
          </a:p>
          <a:p>
            <a:r>
              <a:rPr lang="en-CO" dirty="0"/>
              <a:t>Jean Paul Vidales</a:t>
            </a:r>
          </a:p>
        </p:txBody>
      </p:sp>
    </p:spTree>
    <p:extLst>
      <p:ext uri="{BB962C8B-B14F-4D97-AF65-F5344CB8AC3E}">
        <p14:creationId xmlns:p14="http://schemas.microsoft.com/office/powerpoint/2010/main" val="2675270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2149534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4091407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30%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Diseño de solución</a:t>
            </a: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8" y="3581455"/>
            <a:ext cx="218164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Prototipo de aplicación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err="1">
                <a:solidFill>
                  <a:schemeClr val="tx1"/>
                </a:solidFill>
              </a:rPr>
              <a:t>Product</a:t>
            </a:r>
            <a:r>
              <a:rPr lang="es-CO" b="1" dirty="0">
                <a:solidFill>
                  <a:schemeClr val="tx1"/>
                </a:solidFill>
              </a:rPr>
              <a:t> Backlog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3906402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Trabajo en equipo</a:t>
            </a:r>
          </a:p>
        </p:txBody>
      </p:sp>
      <p:sp>
        <p:nvSpPr>
          <p:cNvPr id="18" name="Rectángulo redondeado 27">
            <a:extLst>
              <a:ext uri="{FF2B5EF4-FFF2-40B4-BE49-F238E27FC236}">
                <a16:creationId xmlns:a16="http://schemas.microsoft.com/office/drawing/2014/main" id="{A0E4E92C-7EFA-4EED-259D-0E123E5A6D8A}"/>
              </a:ext>
            </a:extLst>
          </p:cNvPr>
          <p:cNvSpPr/>
          <p:nvPr/>
        </p:nvSpPr>
        <p:spPr>
          <a:xfrm>
            <a:off x="4727237" y="2287909"/>
            <a:ext cx="2181646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9" name="CuadroTexto 29">
            <a:extLst>
              <a:ext uri="{FF2B5EF4-FFF2-40B4-BE49-F238E27FC236}">
                <a16:creationId xmlns:a16="http://schemas.microsoft.com/office/drawing/2014/main" id="{5BC89E32-45B1-2087-35F5-CC8FB27BADF0}"/>
              </a:ext>
            </a:extLst>
          </p:cNvPr>
          <p:cNvSpPr txBox="1"/>
          <p:nvPr/>
        </p:nvSpPr>
        <p:spPr>
          <a:xfrm>
            <a:off x="4500508" y="199828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tx1"/>
                </a:solidFill>
              </a:rPr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Aplicaciones móviles, Proyecto Integrador 1 de SIS y TEL. Coordinador del club de programación competitiva. 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1331640" y="2545616"/>
            <a:ext cx="5976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Conocen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númerico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por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medio de Python y sus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librerías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algn="ctr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enfocado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al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señales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3079321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3079321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1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C4F437D-74E6-5B32-AA7F-6810DABFC60F}"/>
              </a:ext>
            </a:extLst>
          </p:cNvPr>
          <p:cNvSpPr/>
          <p:nvPr/>
        </p:nvSpPr>
        <p:spPr>
          <a:xfrm>
            <a:off x="3079321" y="2538495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3</a:t>
            </a:r>
          </a:p>
        </p:txBody>
      </p:sp>
    </p:spTree>
    <p:extLst>
      <p:ext uri="{BB962C8B-B14F-4D97-AF65-F5344CB8AC3E}">
        <p14:creationId xmlns:p14="http://schemas.microsoft.com/office/powerpoint/2010/main" val="29715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Comunicación con REST API, HTTP desde </a:t>
            </a:r>
            <a:r>
              <a:rPr lang="en-CO" b="1" dirty="0">
                <a:solidFill>
                  <a:schemeClr val="tx2"/>
                </a:solidFill>
              </a:rPr>
              <a:t>web</a:t>
            </a:r>
            <a:r>
              <a:rPr lang="en-CO" dirty="0">
                <a:solidFill>
                  <a:schemeClr val="tx2"/>
                </a:solidFill>
              </a:rPr>
              <a:t> y desde un dispositivo </a:t>
            </a:r>
            <a:r>
              <a:rPr lang="en-CO" b="1" dirty="0">
                <a:solidFill>
                  <a:schemeClr val="tx2"/>
                </a:solidFill>
              </a:rPr>
              <a:t>electrónico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195819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2692889" y="1653149"/>
            <a:ext cx="6031579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24886</TotalTime>
  <Words>1006</Words>
  <Application>Microsoft Macintosh PowerPoint</Application>
  <PresentationFormat>On-screen Show (16:9)</PresentationFormat>
  <Paragraphs>253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reservas de los nuevos espacios de ICESI por medio de claves temporales</vt:lpstr>
      <vt:lpstr>Sistema de vigilancia en hogares</vt:lpstr>
      <vt:lpstr>Sistema de medición de temblor en manos para la prueba de espiral de arquímedes</vt:lpstr>
      <vt:lpstr>MDS UPDRS</vt:lpstr>
      <vt:lpstr>Grupos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148</cp:revision>
  <dcterms:modified xsi:type="dcterms:W3CDTF">2024-07-31T19:14:23Z</dcterms:modified>
</cp:coreProperties>
</file>